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0159B61-7C8F-4CB0-A9FD-940ABD2061E1}">
  <a:tblStyle styleId="{B0159B61-7C8F-4CB0-A9FD-940ABD2061E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c25d2386e9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c25d2386e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4" name="Google Shape;64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5" name="Google Shape;65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9" name="Google Shape;6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500"/>
            </a:lvl1pPr>
            <a:lvl2pPr lvl="1">
              <a:buNone/>
              <a:defRPr sz="1500"/>
            </a:lvl2pPr>
            <a:lvl3pPr lvl="2">
              <a:buNone/>
              <a:defRPr sz="1500"/>
            </a:lvl3pPr>
            <a:lvl4pPr lvl="3">
              <a:buNone/>
              <a:defRPr sz="1500"/>
            </a:lvl4pPr>
            <a:lvl5pPr lvl="4">
              <a:buNone/>
              <a:defRPr sz="1500"/>
            </a:lvl5pPr>
            <a:lvl6pPr lvl="5">
              <a:buNone/>
              <a:defRPr sz="1500"/>
            </a:lvl6pPr>
            <a:lvl7pPr lvl="6">
              <a:buNone/>
              <a:defRPr sz="1500"/>
            </a:lvl7pPr>
            <a:lvl8pPr lvl="7">
              <a:buNone/>
              <a:defRPr sz="1500"/>
            </a:lvl8pPr>
            <a:lvl9pPr lvl="8">
              <a:buNone/>
              <a:defRPr sz="15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grpSp>
        <p:nvGrpSpPr>
          <p:cNvPr id="17" name="Google Shape;17;p3"/>
          <p:cNvGrpSpPr/>
          <p:nvPr/>
        </p:nvGrpSpPr>
        <p:grpSpPr>
          <a:xfrm>
            <a:off x="145501" y="571223"/>
            <a:ext cx="342580" cy="339271"/>
            <a:chOff x="5049725" y="1435050"/>
            <a:chExt cx="486550" cy="481850"/>
          </a:xfrm>
        </p:grpSpPr>
        <p:sp>
          <p:nvSpPr>
            <p:cNvPr id="18" name="Google Shape;18;p3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" name="Google Shape;27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8" name="Google Shape;28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31" name="Google Shape;31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32" name="Google Shape;32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" name="Google Shape;33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4" name="Google Shape;34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8" name="Google Shape;38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40" name="Google Shape;40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1" name="Google Shape;41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" name="Google Shape;42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3" name="Google Shape;43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{B0159B61-7C8F-4CB0-A9FD-940ABD2061E1}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4" name="Google Shape;44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8.png"/><Relationship Id="rId6" Type="http://schemas.openxmlformats.org/officeDocument/2006/relationships/image" Target="../media/image4.png"/><Relationship Id="rId7" Type="http://schemas.openxmlformats.org/officeDocument/2006/relationships/image" Target="../media/image7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/>
          <p:nvPr/>
        </p:nvSpPr>
        <p:spPr>
          <a:xfrm>
            <a:off x="4616238" y="1082650"/>
            <a:ext cx="1486500" cy="12270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5"/>
          <p:cNvSpPr txBox="1"/>
          <p:nvPr/>
        </p:nvSpPr>
        <p:spPr>
          <a:xfrm>
            <a:off x="1063300" y="173050"/>
            <a:ext cx="7770300" cy="3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000">
                <a:solidFill>
                  <a:srgbClr val="6EBEEB"/>
                </a:solidFill>
              </a:rPr>
              <a:t>S</a:t>
            </a:r>
            <a:r>
              <a:rPr b="1" lang="fr" sz="2000">
                <a:solidFill>
                  <a:srgbClr val="6EBEEB"/>
                </a:solidFill>
              </a:rPr>
              <a:t>équentiel visuel : envoyer un message avec Ok Google</a:t>
            </a:r>
            <a:endParaRPr b="1" sz="2000">
              <a:solidFill>
                <a:srgbClr val="6EBEEB"/>
              </a:solidFill>
            </a:endParaRPr>
          </a:p>
        </p:txBody>
      </p:sp>
      <p:sp>
        <p:nvSpPr>
          <p:cNvPr id="82" name="Google Shape;82;p15"/>
          <p:cNvSpPr/>
          <p:nvPr/>
        </p:nvSpPr>
        <p:spPr>
          <a:xfrm>
            <a:off x="1244200" y="1069600"/>
            <a:ext cx="1486500" cy="12270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5"/>
          <p:cNvSpPr/>
          <p:nvPr/>
        </p:nvSpPr>
        <p:spPr>
          <a:xfrm>
            <a:off x="2930225" y="1082650"/>
            <a:ext cx="1486500" cy="12270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5"/>
          <p:cNvSpPr/>
          <p:nvPr/>
        </p:nvSpPr>
        <p:spPr>
          <a:xfrm>
            <a:off x="6302275" y="1082650"/>
            <a:ext cx="1486500" cy="12270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5"/>
          <p:cNvSpPr/>
          <p:nvPr/>
        </p:nvSpPr>
        <p:spPr>
          <a:xfrm>
            <a:off x="1257938" y="3134875"/>
            <a:ext cx="1486500" cy="12270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5"/>
          <p:cNvSpPr/>
          <p:nvPr/>
        </p:nvSpPr>
        <p:spPr>
          <a:xfrm>
            <a:off x="2986525" y="3134875"/>
            <a:ext cx="1486500" cy="12270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5"/>
          <p:cNvSpPr/>
          <p:nvPr/>
        </p:nvSpPr>
        <p:spPr>
          <a:xfrm>
            <a:off x="4715088" y="3134875"/>
            <a:ext cx="1486500" cy="12270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5"/>
          <p:cNvSpPr txBox="1"/>
          <p:nvPr/>
        </p:nvSpPr>
        <p:spPr>
          <a:xfrm>
            <a:off x="1157525" y="677275"/>
            <a:ext cx="1698000" cy="2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</a:rPr>
              <a:t> </a:t>
            </a:r>
            <a:r>
              <a:rPr b="1" lang="fr" sz="900">
                <a:solidFill>
                  <a:schemeClr val="dk2"/>
                </a:solidFill>
              </a:rPr>
              <a:t>1</a:t>
            </a:r>
            <a:r>
              <a:rPr lang="fr" sz="900">
                <a:solidFill>
                  <a:schemeClr val="dk2"/>
                </a:solidFill>
              </a:rPr>
              <a:t> J’allume mon smartphone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89" name="Google Shape;89;p15"/>
          <p:cNvSpPr txBox="1"/>
          <p:nvPr/>
        </p:nvSpPr>
        <p:spPr>
          <a:xfrm>
            <a:off x="3075025" y="683800"/>
            <a:ext cx="1309500" cy="2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900">
                <a:solidFill>
                  <a:schemeClr val="dk2"/>
                </a:solidFill>
              </a:rPr>
              <a:t>2</a:t>
            </a:r>
            <a:r>
              <a:rPr lang="fr" sz="900">
                <a:solidFill>
                  <a:schemeClr val="dk2"/>
                </a:solidFill>
              </a:rPr>
              <a:t> Je dis “Ok Google”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90" name="Google Shape;90;p15"/>
          <p:cNvSpPr txBox="1"/>
          <p:nvPr/>
        </p:nvSpPr>
        <p:spPr>
          <a:xfrm>
            <a:off x="4688100" y="640713"/>
            <a:ext cx="1361100" cy="3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900">
                <a:solidFill>
                  <a:schemeClr val="dk2"/>
                </a:solidFill>
              </a:rPr>
              <a:t>3 </a:t>
            </a:r>
            <a:r>
              <a:rPr lang="fr" sz="900">
                <a:solidFill>
                  <a:schemeClr val="dk2"/>
                </a:solidFill>
              </a:rPr>
              <a:t>J’attends </a:t>
            </a:r>
            <a:r>
              <a:rPr lang="fr" sz="900">
                <a:solidFill>
                  <a:schemeClr val="dk2"/>
                </a:solidFill>
              </a:rPr>
              <a:t>que Ok</a:t>
            </a:r>
            <a:r>
              <a:rPr lang="fr" sz="900">
                <a:solidFill>
                  <a:schemeClr val="dk2"/>
                </a:solidFill>
              </a:rPr>
              <a:t> Google me réponde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91" name="Google Shape;91;p15"/>
          <p:cNvSpPr txBox="1"/>
          <p:nvPr/>
        </p:nvSpPr>
        <p:spPr>
          <a:xfrm>
            <a:off x="6390775" y="620575"/>
            <a:ext cx="1309500" cy="2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900">
                <a:solidFill>
                  <a:schemeClr val="dk2"/>
                </a:solidFill>
              </a:rPr>
              <a:t> 4 </a:t>
            </a:r>
            <a:r>
              <a:rPr lang="fr" sz="900">
                <a:solidFill>
                  <a:schemeClr val="dk2"/>
                </a:solidFill>
              </a:rPr>
              <a:t>Je dis “envoie un message à …”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92" name="Google Shape;92;p15"/>
          <p:cNvSpPr txBox="1"/>
          <p:nvPr/>
        </p:nvSpPr>
        <p:spPr>
          <a:xfrm>
            <a:off x="1434950" y="2736025"/>
            <a:ext cx="1420500" cy="2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900">
                <a:solidFill>
                  <a:schemeClr val="dk2"/>
                </a:solidFill>
              </a:rPr>
              <a:t>5</a:t>
            </a:r>
            <a:r>
              <a:rPr lang="fr" sz="900">
                <a:solidFill>
                  <a:schemeClr val="dk2"/>
                </a:solidFill>
              </a:rPr>
              <a:t> Je dis mon message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93" name="Google Shape;93;p15"/>
          <p:cNvSpPr txBox="1"/>
          <p:nvPr/>
        </p:nvSpPr>
        <p:spPr>
          <a:xfrm>
            <a:off x="3075025" y="2736025"/>
            <a:ext cx="1530300" cy="2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900">
                <a:solidFill>
                  <a:schemeClr val="dk2"/>
                </a:solidFill>
              </a:rPr>
              <a:t> 6</a:t>
            </a:r>
            <a:r>
              <a:rPr lang="fr" sz="900">
                <a:solidFill>
                  <a:schemeClr val="dk2"/>
                </a:solidFill>
              </a:rPr>
              <a:t> Je vérifie mon message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94" name="Google Shape;94;p15"/>
          <p:cNvSpPr txBox="1"/>
          <p:nvPr/>
        </p:nvSpPr>
        <p:spPr>
          <a:xfrm>
            <a:off x="4818975" y="2736025"/>
            <a:ext cx="1309500" cy="2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900">
                <a:solidFill>
                  <a:schemeClr val="dk2"/>
                </a:solidFill>
              </a:rPr>
              <a:t>7 </a:t>
            </a:r>
            <a:r>
              <a:rPr lang="fr" sz="900">
                <a:solidFill>
                  <a:schemeClr val="dk2"/>
                </a:solidFill>
              </a:rPr>
              <a:t>Je confirme l’envoi</a:t>
            </a:r>
            <a:endParaRPr sz="900">
              <a:solidFill>
                <a:schemeClr val="dk2"/>
              </a:solidFill>
            </a:endParaRPr>
          </a:p>
        </p:txBody>
      </p:sp>
      <p:sp>
        <p:nvSpPr>
          <p:cNvPr id="95" name="Google Shape;95;p15"/>
          <p:cNvSpPr/>
          <p:nvPr/>
        </p:nvSpPr>
        <p:spPr>
          <a:xfrm>
            <a:off x="906000" y="1621525"/>
            <a:ext cx="285900" cy="265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EB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5"/>
          <p:cNvSpPr/>
          <p:nvPr/>
        </p:nvSpPr>
        <p:spPr>
          <a:xfrm>
            <a:off x="2762663" y="1621525"/>
            <a:ext cx="135600" cy="265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EB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5"/>
          <p:cNvSpPr/>
          <p:nvPr/>
        </p:nvSpPr>
        <p:spPr>
          <a:xfrm>
            <a:off x="4448675" y="1621525"/>
            <a:ext cx="135600" cy="265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EB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5"/>
          <p:cNvSpPr/>
          <p:nvPr/>
        </p:nvSpPr>
        <p:spPr>
          <a:xfrm>
            <a:off x="6134713" y="1621525"/>
            <a:ext cx="135600" cy="265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EB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5"/>
          <p:cNvSpPr/>
          <p:nvPr/>
        </p:nvSpPr>
        <p:spPr>
          <a:xfrm>
            <a:off x="7881075" y="1691725"/>
            <a:ext cx="396000" cy="814500"/>
          </a:xfrm>
          <a:prstGeom prst="curvedLeftArrow">
            <a:avLst>
              <a:gd fmla="val 25000" name="adj1"/>
              <a:gd fmla="val 45484" name="adj2"/>
              <a:gd fmla="val 25000" name="adj3"/>
            </a:avLst>
          </a:prstGeom>
          <a:solidFill>
            <a:srgbClr val="6EB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5"/>
          <p:cNvSpPr/>
          <p:nvPr/>
        </p:nvSpPr>
        <p:spPr>
          <a:xfrm flipH="1">
            <a:off x="795071" y="2994992"/>
            <a:ext cx="396000" cy="814500"/>
          </a:xfrm>
          <a:prstGeom prst="curvedLeftArrow">
            <a:avLst>
              <a:gd fmla="val 25000" name="adj1"/>
              <a:gd fmla="val 45484" name="adj2"/>
              <a:gd fmla="val 25000" name="adj3"/>
            </a:avLst>
          </a:prstGeom>
          <a:solidFill>
            <a:srgbClr val="6EB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5"/>
          <p:cNvSpPr/>
          <p:nvPr/>
        </p:nvSpPr>
        <p:spPr>
          <a:xfrm>
            <a:off x="2797675" y="3615625"/>
            <a:ext cx="135600" cy="265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EB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5"/>
          <p:cNvSpPr/>
          <p:nvPr/>
        </p:nvSpPr>
        <p:spPr>
          <a:xfrm>
            <a:off x="4526263" y="3615625"/>
            <a:ext cx="135600" cy="265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6EBEE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0600" y="1196050"/>
            <a:ext cx="974100" cy="97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1113" y="1143800"/>
            <a:ext cx="1104700" cy="110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5"/>
          <p:cNvSpPr/>
          <p:nvPr/>
        </p:nvSpPr>
        <p:spPr>
          <a:xfrm>
            <a:off x="3665100" y="1318650"/>
            <a:ext cx="384000" cy="160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6" name="Google Shape;10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31400" y="1288600"/>
            <a:ext cx="220900" cy="22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09875" y="3299900"/>
            <a:ext cx="896950" cy="89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42712" y="3261325"/>
            <a:ext cx="974100" cy="97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87125" y="3341125"/>
            <a:ext cx="814500" cy="8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588650" y="1209100"/>
            <a:ext cx="974100" cy="97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337700" y="1434348"/>
            <a:ext cx="497513" cy="497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93925" y="1485100"/>
            <a:ext cx="396000" cy="3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